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7" r:id="rId5"/>
    <p:sldId id="289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3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urul Fitriana" initials="NF" lastIdx="1" clrIdx="0">
    <p:extLst>
      <p:ext uri="{19B8F6BF-5375-455C-9EA6-DF929625EA0E}">
        <p15:presenceInfo xmlns:p15="http://schemas.microsoft.com/office/powerpoint/2012/main" userId="S::nurul_fitriana@ecampus.ut.ac.id::2e76d042-8226-4e77-82c4-4b9db6abdc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34694"/>
    <a:srgbClr val="FFE7E7"/>
    <a:srgbClr val="E6E6E6"/>
    <a:srgbClr val="DAEAE9"/>
    <a:srgbClr val="B4D5E6"/>
    <a:srgbClr val="FDEA38"/>
    <a:srgbClr val="00759E"/>
    <a:srgbClr val="00B0F0"/>
    <a:srgbClr val="5FD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9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73F30A5-C752-CA41-88EC-4B3DA6104104}" type="doc">
      <dgm:prSet loTypeId="urn:microsoft.com/office/officeart/2005/8/layout/hierarchy2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A3D7DE-6563-894A-BE94-92E48528DDDC}">
      <dgm:prSet phldrT="[Text]"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en-US" sz="2800" b="0" dirty="0" err="1">
              <a:solidFill>
                <a:srgbClr val="C00000"/>
              </a:solidFill>
              <a:latin typeface="Exo Medium" pitchFamily="2" charset="0"/>
            </a:rPr>
            <a:t>Wujud</a:t>
          </a:r>
          <a:r>
            <a:rPr lang="en-US" sz="2800" b="0" dirty="0">
              <a:solidFill>
                <a:srgbClr val="C00000"/>
              </a:solidFill>
              <a:latin typeface="Exo Medium" pitchFamily="2" charset="0"/>
            </a:rPr>
            <a:t> Bela Negara</a:t>
          </a:r>
        </a:p>
      </dgm:t>
    </dgm:pt>
    <dgm:pt modelId="{E2C0366B-49DD-4149-887E-204811D90233}" type="parTrans" cxnId="{1B81807F-C044-A24B-A01B-229A27EA0E4B}">
      <dgm:prSet/>
      <dgm:spPr/>
      <dgm:t>
        <a:bodyPr/>
        <a:lstStyle/>
        <a:p>
          <a:endParaRPr lang="en-US"/>
        </a:p>
      </dgm:t>
    </dgm:pt>
    <dgm:pt modelId="{FB57B547-0DDB-8240-8F1D-B0732A6815E4}" type="sibTrans" cxnId="{1B81807F-C044-A24B-A01B-229A27EA0E4B}">
      <dgm:prSet/>
      <dgm:spPr/>
      <dgm:t>
        <a:bodyPr/>
        <a:lstStyle/>
        <a:p>
          <a:endParaRPr lang="en-US"/>
        </a:p>
      </dgm:t>
    </dgm:pt>
    <dgm:pt modelId="{1CEB0010-0651-3942-996E-CD3FD954CFE8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2000" dirty="0">
              <a:latin typeface="+mn-lt"/>
            </a:rPr>
            <a:t>Non </a:t>
          </a:r>
          <a:r>
            <a:rPr lang="en-US" sz="2000" dirty="0" err="1">
              <a:latin typeface="+mn-lt"/>
            </a:rPr>
            <a:t>Fisik</a:t>
          </a:r>
          <a:r>
            <a:rPr lang="en-US" sz="2000" dirty="0">
              <a:latin typeface="+mn-lt"/>
            </a:rPr>
            <a:t>/</a:t>
          </a:r>
          <a:r>
            <a:rPr lang="en-US" sz="2000" dirty="0" err="1">
              <a:latin typeface="+mn-lt"/>
            </a:rPr>
            <a:t>Nirmiliter</a:t>
          </a:r>
          <a:endParaRPr lang="en-US" sz="2000" dirty="0">
            <a:latin typeface="+mn-lt"/>
          </a:endParaRPr>
        </a:p>
      </dgm:t>
    </dgm:pt>
    <dgm:pt modelId="{1B579EC1-AA4A-9C40-B1ED-80FE054419C2}" type="parTrans" cxnId="{6F4E631D-B780-2F43-8713-CE7B86A96A38}">
      <dgm:prSet/>
      <dgm:spPr>
        <a:ln w="28575">
          <a:solidFill>
            <a:srgbClr val="034694"/>
          </a:solidFill>
        </a:ln>
      </dgm:spPr>
      <dgm:t>
        <a:bodyPr/>
        <a:lstStyle/>
        <a:p>
          <a:endParaRPr lang="en-US"/>
        </a:p>
      </dgm:t>
    </dgm:pt>
    <dgm:pt modelId="{31AB44FE-ABF8-6A43-A5C5-0B43F7CBAF2E}" type="sibTrans" cxnId="{6F4E631D-B780-2F43-8713-CE7B86A96A38}">
      <dgm:prSet/>
      <dgm:spPr/>
      <dgm:t>
        <a:bodyPr/>
        <a:lstStyle/>
        <a:p>
          <a:endParaRPr lang="en-US"/>
        </a:p>
      </dgm:t>
    </dgm:pt>
    <dgm:pt modelId="{91C6AC43-7706-964C-9BB9-AEB07F31894C}">
      <dgm:prSet phldrT="[Text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n-US" sz="2000" dirty="0" err="1">
              <a:latin typeface="+mn-lt"/>
            </a:rPr>
            <a:t>Fisik</a:t>
          </a:r>
          <a:r>
            <a:rPr lang="en-US" sz="2000" dirty="0">
              <a:latin typeface="+mn-lt"/>
            </a:rPr>
            <a:t>/</a:t>
          </a:r>
          <a:r>
            <a:rPr lang="en-US" sz="2000" dirty="0" err="1">
              <a:latin typeface="+mn-lt"/>
            </a:rPr>
            <a:t>Militer</a:t>
          </a:r>
          <a:endParaRPr lang="en-US" sz="2000" dirty="0">
            <a:latin typeface="+mn-lt"/>
          </a:endParaRPr>
        </a:p>
      </dgm:t>
    </dgm:pt>
    <dgm:pt modelId="{B577E43C-CB17-D140-B97C-7D7AF9897ECF}" type="sibTrans" cxnId="{B8CCCFC6-FD41-F443-B323-B7D606B38CC9}">
      <dgm:prSet/>
      <dgm:spPr/>
      <dgm:t>
        <a:bodyPr/>
        <a:lstStyle/>
        <a:p>
          <a:endParaRPr lang="en-US"/>
        </a:p>
      </dgm:t>
    </dgm:pt>
    <dgm:pt modelId="{D5CF8F12-B22C-4546-8F28-A6C4EDB9A17A}" type="parTrans" cxnId="{B8CCCFC6-FD41-F443-B323-B7D606B38CC9}">
      <dgm:prSet/>
      <dgm:spPr>
        <a:ln w="28575">
          <a:solidFill>
            <a:srgbClr val="034694"/>
          </a:solidFill>
        </a:ln>
      </dgm:spPr>
      <dgm:t>
        <a:bodyPr/>
        <a:lstStyle/>
        <a:p>
          <a:endParaRPr lang="en-US"/>
        </a:p>
      </dgm:t>
    </dgm:pt>
    <dgm:pt modelId="{7E699DAA-52FB-8C4F-91DD-F50717726645}" type="pres">
      <dgm:prSet presAssocID="{173F30A5-C752-CA41-88EC-4B3DA610410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96FCA2F-C694-2A4D-A048-46F2D8EF3581}" type="pres">
      <dgm:prSet presAssocID="{54A3D7DE-6563-894A-BE94-92E48528DDDC}" presName="root1" presStyleCnt="0"/>
      <dgm:spPr/>
    </dgm:pt>
    <dgm:pt modelId="{C49C659C-2A91-9549-B784-D1B478211441}" type="pres">
      <dgm:prSet presAssocID="{54A3D7DE-6563-894A-BE94-92E48528DDDC}" presName="LevelOneTextNode" presStyleLbl="node0" presStyleIdx="0" presStyleCnt="1">
        <dgm:presLayoutVars>
          <dgm:chPref val="3"/>
        </dgm:presLayoutVars>
      </dgm:prSet>
      <dgm:spPr/>
    </dgm:pt>
    <dgm:pt modelId="{AB08D985-260D-D74A-B079-B29597DEB2B7}" type="pres">
      <dgm:prSet presAssocID="{54A3D7DE-6563-894A-BE94-92E48528DDDC}" presName="level2hierChild" presStyleCnt="0"/>
      <dgm:spPr/>
    </dgm:pt>
    <dgm:pt modelId="{CE196377-FF79-AA4F-86EE-CF86171A4A9C}" type="pres">
      <dgm:prSet presAssocID="{D5CF8F12-B22C-4546-8F28-A6C4EDB9A17A}" presName="conn2-1" presStyleLbl="parChTrans1D2" presStyleIdx="0" presStyleCnt="2"/>
      <dgm:spPr/>
    </dgm:pt>
    <dgm:pt modelId="{338F772C-54F7-A44E-AA9F-62449E196236}" type="pres">
      <dgm:prSet presAssocID="{D5CF8F12-B22C-4546-8F28-A6C4EDB9A17A}" presName="connTx" presStyleLbl="parChTrans1D2" presStyleIdx="0" presStyleCnt="2"/>
      <dgm:spPr/>
    </dgm:pt>
    <dgm:pt modelId="{7D14E3DD-D017-EC40-9FF2-C5031F125AB6}" type="pres">
      <dgm:prSet presAssocID="{91C6AC43-7706-964C-9BB9-AEB07F31894C}" presName="root2" presStyleCnt="0"/>
      <dgm:spPr/>
    </dgm:pt>
    <dgm:pt modelId="{D6E12410-0E1A-324C-BA57-C3CDEBAC561E}" type="pres">
      <dgm:prSet presAssocID="{91C6AC43-7706-964C-9BB9-AEB07F31894C}" presName="LevelTwoTextNode" presStyleLbl="node2" presStyleIdx="0" presStyleCnt="2">
        <dgm:presLayoutVars>
          <dgm:chPref val="3"/>
        </dgm:presLayoutVars>
      </dgm:prSet>
      <dgm:spPr/>
    </dgm:pt>
    <dgm:pt modelId="{36C9FF94-FE12-DE41-87C1-3DCE4305FAFF}" type="pres">
      <dgm:prSet presAssocID="{91C6AC43-7706-964C-9BB9-AEB07F31894C}" presName="level3hierChild" presStyleCnt="0"/>
      <dgm:spPr/>
    </dgm:pt>
    <dgm:pt modelId="{33CF197D-1235-CA4A-97FE-2E4B69E1252A}" type="pres">
      <dgm:prSet presAssocID="{1B579EC1-AA4A-9C40-B1ED-80FE054419C2}" presName="conn2-1" presStyleLbl="parChTrans1D2" presStyleIdx="1" presStyleCnt="2"/>
      <dgm:spPr/>
    </dgm:pt>
    <dgm:pt modelId="{73B5CA97-117C-274E-9D2C-5BDCE90549A7}" type="pres">
      <dgm:prSet presAssocID="{1B579EC1-AA4A-9C40-B1ED-80FE054419C2}" presName="connTx" presStyleLbl="parChTrans1D2" presStyleIdx="1" presStyleCnt="2"/>
      <dgm:spPr/>
    </dgm:pt>
    <dgm:pt modelId="{3055D8A2-E195-8142-85F3-554973B323AA}" type="pres">
      <dgm:prSet presAssocID="{1CEB0010-0651-3942-996E-CD3FD954CFE8}" presName="root2" presStyleCnt="0"/>
      <dgm:spPr/>
    </dgm:pt>
    <dgm:pt modelId="{427AEFEC-22C9-0249-8533-219612CA7DD0}" type="pres">
      <dgm:prSet presAssocID="{1CEB0010-0651-3942-996E-CD3FD954CFE8}" presName="LevelTwoTextNode" presStyleLbl="node2" presStyleIdx="1" presStyleCnt="2">
        <dgm:presLayoutVars>
          <dgm:chPref val="3"/>
        </dgm:presLayoutVars>
      </dgm:prSet>
      <dgm:spPr/>
    </dgm:pt>
    <dgm:pt modelId="{C52014BC-5A71-8C4F-B23F-E1A889DB641A}" type="pres">
      <dgm:prSet presAssocID="{1CEB0010-0651-3942-996E-CD3FD954CFE8}" presName="level3hierChild" presStyleCnt="0"/>
      <dgm:spPr/>
    </dgm:pt>
  </dgm:ptLst>
  <dgm:cxnLst>
    <dgm:cxn modelId="{5508AF08-AA6B-BD40-8800-B4E8137933DD}" type="presOf" srcId="{1CEB0010-0651-3942-996E-CD3FD954CFE8}" destId="{427AEFEC-22C9-0249-8533-219612CA7DD0}" srcOrd="0" destOrd="0" presId="urn:microsoft.com/office/officeart/2005/8/layout/hierarchy2"/>
    <dgm:cxn modelId="{6F4E631D-B780-2F43-8713-CE7B86A96A38}" srcId="{54A3D7DE-6563-894A-BE94-92E48528DDDC}" destId="{1CEB0010-0651-3942-996E-CD3FD954CFE8}" srcOrd="1" destOrd="0" parTransId="{1B579EC1-AA4A-9C40-B1ED-80FE054419C2}" sibTransId="{31AB44FE-ABF8-6A43-A5C5-0B43F7CBAF2E}"/>
    <dgm:cxn modelId="{AA5FB924-DF0E-DC4B-B9AD-C503E97A6CFC}" type="presOf" srcId="{1B579EC1-AA4A-9C40-B1ED-80FE054419C2}" destId="{73B5CA97-117C-274E-9D2C-5BDCE90549A7}" srcOrd="1" destOrd="0" presId="urn:microsoft.com/office/officeart/2005/8/layout/hierarchy2"/>
    <dgm:cxn modelId="{6A3ADD62-AA78-6845-A0E6-2A810B0D4E1B}" type="presOf" srcId="{91C6AC43-7706-964C-9BB9-AEB07F31894C}" destId="{D6E12410-0E1A-324C-BA57-C3CDEBAC561E}" srcOrd="0" destOrd="0" presId="urn:microsoft.com/office/officeart/2005/8/layout/hierarchy2"/>
    <dgm:cxn modelId="{E47E3B7B-350D-D44A-81AA-978BB319856A}" type="presOf" srcId="{D5CF8F12-B22C-4546-8F28-A6C4EDB9A17A}" destId="{CE196377-FF79-AA4F-86EE-CF86171A4A9C}" srcOrd="0" destOrd="0" presId="urn:microsoft.com/office/officeart/2005/8/layout/hierarchy2"/>
    <dgm:cxn modelId="{7324FD7B-FC85-0346-B7B4-DBDC30455895}" type="presOf" srcId="{173F30A5-C752-CA41-88EC-4B3DA6104104}" destId="{7E699DAA-52FB-8C4F-91DD-F50717726645}" srcOrd="0" destOrd="0" presId="urn:microsoft.com/office/officeart/2005/8/layout/hierarchy2"/>
    <dgm:cxn modelId="{1B81807F-C044-A24B-A01B-229A27EA0E4B}" srcId="{173F30A5-C752-CA41-88EC-4B3DA6104104}" destId="{54A3D7DE-6563-894A-BE94-92E48528DDDC}" srcOrd="0" destOrd="0" parTransId="{E2C0366B-49DD-4149-887E-204811D90233}" sibTransId="{FB57B547-0DDB-8240-8F1D-B0732A6815E4}"/>
    <dgm:cxn modelId="{C674F3B8-539A-A244-8CB1-504A4CBE2B6C}" type="presOf" srcId="{1B579EC1-AA4A-9C40-B1ED-80FE054419C2}" destId="{33CF197D-1235-CA4A-97FE-2E4B69E1252A}" srcOrd="0" destOrd="0" presId="urn:microsoft.com/office/officeart/2005/8/layout/hierarchy2"/>
    <dgm:cxn modelId="{B8CCCFC6-FD41-F443-B323-B7D606B38CC9}" srcId="{54A3D7DE-6563-894A-BE94-92E48528DDDC}" destId="{91C6AC43-7706-964C-9BB9-AEB07F31894C}" srcOrd="0" destOrd="0" parTransId="{D5CF8F12-B22C-4546-8F28-A6C4EDB9A17A}" sibTransId="{B577E43C-CB17-D140-B97C-7D7AF9897ECF}"/>
    <dgm:cxn modelId="{B8B399D3-CBB7-9248-91DB-FA498E530B98}" type="presOf" srcId="{D5CF8F12-B22C-4546-8F28-A6C4EDB9A17A}" destId="{338F772C-54F7-A44E-AA9F-62449E196236}" srcOrd="1" destOrd="0" presId="urn:microsoft.com/office/officeart/2005/8/layout/hierarchy2"/>
    <dgm:cxn modelId="{D60BC2DA-A90E-7E46-A09D-BFF37A138F6B}" type="presOf" srcId="{54A3D7DE-6563-894A-BE94-92E48528DDDC}" destId="{C49C659C-2A91-9549-B784-D1B478211441}" srcOrd="0" destOrd="0" presId="urn:microsoft.com/office/officeart/2005/8/layout/hierarchy2"/>
    <dgm:cxn modelId="{69DCF0B1-3ECB-8249-B71B-7288E0145D89}" type="presParOf" srcId="{7E699DAA-52FB-8C4F-91DD-F50717726645}" destId="{696FCA2F-C694-2A4D-A048-46F2D8EF3581}" srcOrd="0" destOrd="0" presId="urn:microsoft.com/office/officeart/2005/8/layout/hierarchy2"/>
    <dgm:cxn modelId="{1E479873-34B4-994E-8D3E-5649590ABC96}" type="presParOf" srcId="{696FCA2F-C694-2A4D-A048-46F2D8EF3581}" destId="{C49C659C-2A91-9549-B784-D1B478211441}" srcOrd="0" destOrd="0" presId="urn:microsoft.com/office/officeart/2005/8/layout/hierarchy2"/>
    <dgm:cxn modelId="{0D4EE694-8594-634C-A85A-20796649C7D2}" type="presParOf" srcId="{696FCA2F-C694-2A4D-A048-46F2D8EF3581}" destId="{AB08D985-260D-D74A-B079-B29597DEB2B7}" srcOrd="1" destOrd="0" presId="urn:microsoft.com/office/officeart/2005/8/layout/hierarchy2"/>
    <dgm:cxn modelId="{3E6809CA-8757-5342-A9F3-F8D1F498434C}" type="presParOf" srcId="{AB08D985-260D-D74A-B079-B29597DEB2B7}" destId="{CE196377-FF79-AA4F-86EE-CF86171A4A9C}" srcOrd="0" destOrd="0" presId="urn:microsoft.com/office/officeart/2005/8/layout/hierarchy2"/>
    <dgm:cxn modelId="{ED05A36E-7A22-8D40-9F02-93B34B30BB96}" type="presParOf" srcId="{CE196377-FF79-AA4F-86EE-CF86171A4A9C}" destId="{338F772C-54F7-A44E-AA9F-62449E196236}" srcOrd="0" destOrd="0" presId="urn:microsoft.com/office/officeart/2005/8/layout/hierarchy2"/>
    <dgm:cxn modelId="{4DB70BB0-3838-5845-985C-9B37F3B2AFD0}" type="presParOf" srcId="{AB08D985-260D-D74A-B079-B29597DEB2B7}" destId="{7D14E3DD-D017-EC40-9FF2-C5031F125AB6}" srcOrd="1" destOrd="0" presId="urn:microsoft.com/office/officeart/2005/8/layout/hierarchy2"/>
    <dgm:cxn modelId="{447F5DD0-1D72-0744-AB18-6927BFD08E94}" type="presParOf" srcId="{7D14E3DD-D017-EC40-9FF2-C5031F125AB6}" destId="{D6E12410-0E1A-324C-BA57-C3CDEBAC561E}" srcOrd="0" destOrd="0" presId="urn:microsoft.com/office/officeart/2005/8/layout/hierarchy2"/>
    <dgm:cxn modelId="{3369E8CF-76B2-EB49-B8B1-15787AFC7FBE}" type="presParOf" srcId="{7D14E3DD-D017-EC40-9FF2-C5031F125AB6}" destId="{36C9FF94-FE12-DE41-87C1-3DCE4305FAFF}" srcOrd="1" destOrd="0" presId="urn:microsoft.com/office/officeart/2005/8/layout/hierarchy2"/>
    <dgm:cxn modelId="{578B8030-933C-6246-883C-4D78CAD7588E}" type="presParOf" srcId="{AB08D985-260D-D74A-B079-B29597DEB2B7}" destId="{33CF197D-1235-CA4A-97FE-2E4B69E1252A}" srcOrd="2" destOrd="0" presId="urn:microsoft.com/office/officeart/2005/8/layout/hierarchy2"/>
    <dgm:cxn modelId="{5485658E-7481-2C44-9A42-A12F1ADE85C2}" type="presParOf" srcId="{33CF197D-1235-CA4A-97FE-2E4B69E1252A}" destId="{73B5CA97-117C-274E-9D2C-5BDCE90549A7}" srcOrd="0" destOrd="0" presId="urn:microsoft.com/office/officeart/2005/8/layout/hierarchy2"/>
    <dgm:cxn modelId="{4ED8A330-F843-9D4F-A66C-D319A5D6B3B6}" type="presParOf" srcId="{AB08D985-260D-D74A-B079-B29597DEB2B7}" destId="{3055D8A2-E195-8142-85F3-554973B323AA}" srcOrd="3" destOrd="0" presId="urn:microsoft.com/office/officeart/2005/8/layout/hierarchy2"/>
    <dgm:cxn modelId="{83EA736E-117C-4943-B42D-71A75CBC94A8}" type="presParOf" srcId="{3055D8A2-E195-8142-85F3-554973B323AA}" destId="{427AEFEC-22C9-0249-8533-219612CA7DD0}" srcOrd="0" destOrd="0" presId="urn:microsoft.com/office/officeart/2005/8/layout/hierarchy2"/>
    <dgm:cxn modelId="{FA83A02E-5406-254A-927B-48F4E2F275CC}" type="presParOf" srcId="{3055D8A2-E195-8142-85F3-554973B323AA}" destId="{C52014BC-5A71-8C4F-B23F-E1A889DB641A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9C659C-2A91-9549-B784-D1B478211441}">
      <dsp:nvSpPr>
        <dsp:cNvPr id="0" name=""/>
        <dsp:cNvSpPr/>
      </dsp:nvSpPr>
      <dsp:spPr>
        <a:xfrm>
          <a:off x="239588" y="1162789"/>
          <a:ext cx="4040056" cy="2020028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 err="1">
              <a:solidFill>
                <a:srgbClr val="C00000"/>
              </a:solidFill>
              <a:latin typeface="Exo Medium" pitchFamily="2" charset="0"/>
            </a:rPr>
            <a:t>Wujud</a:t>
          </a:r>
          <a:r>
            <a:rPr lang="en-US" sz="2800" b="0" kern="1200" dirty="0">
              <a:solidFill>
                <a:srgbClr val="C00000"/>
              </a:solidFill>
              <a:latin typeface="Exo Medium" pitchFamily="2" charset="0"/>
            </a:rPr>
            <a:t> Bela Negara</a:t>
          </a:r>
        </a:p>
      </dsp:txBody>
      <dsp:txXfrm>
        <a:off x="298753" y="1221954"/>
        <a:ext cx="3921726" cy="1901698"/>
      </dsp:txXfrm>
    </dsp:sp>
    <dsp:sp modelId="{CE196377-FF79-AA4F-86EE-CF86171A4A9C}">
      <dsp:nvSpPr>
        <dsp:cNvPr id="0" name=""/>
        <dsp:cNvSpPr/>
      </dsp:nvSpPr>
      <dsp:spPr>
        <a:xfrm rot="19457599">
          <a:off x="4092587" y="1550209"/>
          <a:ext cx="199013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90137" y="41835"/>
              </a:lnTo>
            </a:path>
          </a:pathLst>
        </a:custGeom>
        <a:noFill/>
        <a:ln w="28575" cap="flat" cmpd="sng" algn="ctr">
          <a:solidFill>
            <a:srgbClr val="0346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037903" y="1542291"/>
        <a:ext cx="99506" cy="99506"/>
      </dsp:txXfrm>
    </dsp:sp>
    <dsp:sp modelId="{D6E12410-0E1A-324C-BA57-C3CDEBAC561E}">
      <dsp:nvSpPr>
        <dsp:cNvPr id="0" name=""/>
        <dsp:cNvSpPr/>
      </dsp:nvSpPr>
      <dsp:spPr>
        <a:xfrm>
          <a:off x="5895667" y="1273"/>
          <a:ext cx="4040056" cy="202002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</a:rPr>
            <a:t>Fisik</a:t>
          </a:r>
          <a:r>
            <a:rPr lang="en-US" sz="2000" kern="1200" dirty="0">
              <a:latin typeface="+mn-lt"/>
            </a:rPr>
            <a:t>/</a:t>
          </a:r>
          <a:r>
            <a:rPr lang="en-US" sz="2000" kern="1200" dirty="0" err="1">
              <a:latin typeface="+mn-lt"/>
            </a:rPr>
            <a:t>Militer</a:t>
          </a:r>
          <a:endParaRPr lang="en-US" sz="2000" kern="1200" dirty="0">
            <a:latin typeface="+mn-lt"/>
          </a:endParaRPr>
        </a:p>
      </dsp:txBody>
      <dsp:txXfrm>
        <a:off x="5954832" y="60438"/>
        <a:ext cx="3921726" cy="1901698"/>
      </dsp:txXfrm>
    </dsp:sp>
    <dsp:sp modelId="{33CF197D-1235-CA4A-97FE-2E4B69E1252A}">
      <dsp:nvSpPr>
        <dsp:cNvPr id="0" name=""/>
        <dsp:cNvSpPr/>
      </dsp:nvSpPr>
      <dsp:spPr>
        <a:xfrm rot="2142401">
          <a:off x="4092587" y="2711725"/>
          <a:ext cx="1990137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990137" y="41835"/>
              </a:lnTo>
            </a:path>
          </a:pathLst>
        </a:custGeom>
        <a:noFill/>
        <a:ln w="28575" cap="flat" cmpd="sng" algn="ctr">
          <a:solidFill>
            <a:srgbClr val="03469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5037903" y="2703808"/>
        <a:ext cx="99506" cy="99506"/>
      </dsp:txXfrm>
    </dsp:sp>
    <dsp:sp modelId="{427AEFEC-22C9-0249-8533-219612CA7DD0}">
      <dsp:nvSpPr>
        <dsp:cNvPr id="0" name=""/>
        <dsp:cNvSpPr/>
      </dsp:nvSpPr>
      <dsp:spPr>
        <a:xfrm>
          <a:off x="5895667" y="2324305"/>
          <a:ext cx="4040056" cy="202002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+mn-lt"/>
            </a:rPr>
            <a:t>Non </a:t>
          </a:r>
          <a:r>
            <a:rPr lang="en-US" sz="2000" kern="1200" dirty="0" err="1">
              <a:latin typeface="+mn-lt"/>
            </a:rPr>
            <a:t>Fisik</a:t>
          </a:r>
          <a:r>
            <a:rPr lang="en-US" sz="2000" kern="1200" dirty="0">
              <a:latin typeface="+mn-lt"/>
            </a:rPr>
            <a:t>/</a:t>
          </a:r>
          <a:r>
            <a:rPr lang="en-US" sz="2000" kern="1200" dirty="0" err="1">
              <a:latin typeface="+mn-lt"/>
            </a:rPr>
            <a:t>Nirmiliter</a:t>
          </a:r>
          <a:endParaRPr lang="en-US" sz="2000" kern="1200" dirty="0">
            <a:latin typeface="+mn-lt"/>
          </a:endParaRPr>
        </a:p>
      </dsp:txBody>
      <dsp:txXfrm>
        <a:off x="5954832" y="2383470"/>
        <a:ext cx="3921726" cy="19016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1963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6472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313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287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3024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67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1347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9261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098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5873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75369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09E97-B4A7-4031-8F63-AA878ED93269}" type="datetimeFigureOut">
              <a:rPr lang="en-ID" smtClean="0"/>
              <a:t>14/09/2022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EEDFC-BB5B-4CFB-9E15-2B04AB8C27C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4337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hyperlink" Target="pembukaan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microsoft.com/office/2007/relationships/hdphoto" Target="../media/hdphoto2.wdp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5.jpg"/><Relationship Id="rId7" Type="http://schemas.openxmlformats.org/officeDocument/2006/relationships/diagramColors" Target="../diagrams/colors1.xml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pembukaan.jpg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F55470-C6E1-4B25-8578-8F61E1FC6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192000" cy="6867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0784BE-A43E-421E-9EF4-CCC62838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" y="5524235"/>
            <a:ext cx="12285007" cy="13224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447" y="1053341"/>
            <a:ext cx="891183" cy="6683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367F86-F89B-4A97-8AE0-5B7E64F31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" y="5298932"/>
            <a:ext cx="12285009" cy="1573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6AEDFC-0E49-4505-ABA8-C30D0FA0D2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" y="5797595"/>
            <a:ext cx="12285017" cy="10579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E57FB4C-A00C-4BC1-9A5C-BE9913E7EAEE}"/>
              </a:ext>
            </a:extLst>
          </p:cNvPr>
          <p:cNvSpPr txBox="1"/>
          <p:nvPr/>
        </p:nvSpPr>
        <p:spPr>
          <a:xfrm>
            <a:off x="8509088" y="802759"/>
            <a:ext cx="653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BELA NEGARA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866611-9139-40D1-9461-B2E738A08129}"/>
              </a:ext>
            </a:extLst>
          </p:cNvPr>
          <p:cNvSpPr txBox="1"/>
          <p:nvPr/>
        </p:nvSpPr>
        <p:spPr>
          <a:xfrm>
            <a:off x="477157" y="4448313"/>
            <a:ext cx="65373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Exo 2 Light" panose="00000400000000000000" pitchFamily="50" charset="0"/>
              </a:rPr>
              <a:t>Universitas Terbuka</a:t>
            </a:r>
          </a:p>
          <a:p>
            <a:r>
              <a:rPr lang="en-US" b="1" dirty="0">
                <a:solidFill>
                  <a:srgbClr val="C00000"/>
                </a:solidFill>
                <a:latin typeface="Exo 2 Light" panose="00000400000000000000" pitchFamily="50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346314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624" y="-260209"/>
            <a:ext cx="11499232" cy="766615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E428AB-B9B6-4D45-BCDA-338D9F7A8876}"/>
              </a:ext>
            </a:extLst>
          </p:cNvPr>
          <p:cNvSpPr txBox="1"/>
          <p:nvPr/>
        </p:nvSpPr>
        <p:spPr>
          <a:xfrm>
            <a:off x="1107641" y="2926537"/>
            <a:ext cx="6537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dirty="0">
                <a:solidFill>
                  <a:srgbClr val="034694"/>
                </a:solidFill>
              </a:rPr>
              <a:t>Bela Negara Masa </a:t>
            </a:r>
            <a:r>
              <a:rPr lang="en-US" sz="3600" dirty="0" err="1">
                <a:solidFill>
                  <a:srgbClr val="034694"/>
                </a:solidFill>
              </a:rPr>
              <a:t>Kini</a:t>
            </a:r>
            <a:endParaRPr lang="en-US" sz="3600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71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4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1943" y="-337876"/>
            <a:ext cx="11454881" cy="766615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F6BB52B0-C140-4DB9-80AB-6BA8F322B6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6891" y="1024563"/>
            <a:ext cx="4941277" cy="494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8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DBAB525-BE44-4155-9FFA-7A836E03E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46" y="1500295"/>
            <a:ext cx="8440615" cy="442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-11723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BAB525-BE44-4155-9FFA-7A836E03E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0767" y="1500295"/>
            <a:ext cx="6633172" cy="442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C00000"/>
              </a:gs>
              <a:gs pos="100000">
                <a:srgbClr val="FF66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59E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Merdeka </a:t>
            </a:r>
            <a:r>
              <a:rPr lang="en-US" sz="1400" b="1" dirty="0" err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Belajar</a:t>
            </a:r>
            <a:endParaRPr lang="en-US" sz="14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D79DD-27F8-3C4A-8308-6BBDE6F4362F}"/>
              </a:ext>
            </a:extLst>
          </p:cNvPr>
          <p:cNvSpPr txBox="1"/>
          <p:nvPr/>
        </p:nvSpPr>
        <p:spPr>
          <a:xfrm>
            <a:off x="4432170" y="2712583"/>
            <a:ext cx="8826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</a:rPr>
              <a:t>Terima</a:t>
            </a:r>
            <a:r>
              <a:rPr lang="en-US" sz="4000" b="1" dirty="0">
                <a:solidFill>
                  <a:schemeClr val="bg1"/>
                </a:solidFill>
              </a:rPr>
              <a:t> Kasih</a:t>
            </a:r>
          </a:p>
        </p:txBody>
      </p:sp>
      <p:sp>
        <p:nvSpPr>
          <p:cNvPr id="7" name="Rectangle: Single Corner Rounded 6">
            <a:extLst>
              <a:ext uri="{FF2B5EF4-FFF2-40B4-BE49-F238E27FC236}">
                <a16:creationId xmlns:a16="http://schemas.microsoft.com/office/drawing/2014/main" id="{60F0791A-B55A-4BD8-9C8B-5D59626245D8}"/>
              </a:ext>
            </a:extLst>
          </p:cNvPr>
          <p:cNvSpPr/>
          <p:nvPr/>
        </p:nvSpPr>
        <p:spPr>
          <a:xfrm>
            <a:off x="-11723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68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387797" y="-412609"/>
            <a:ext cx="21810213" cy="766615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E428AB-B9B6-4D45-BCDA-338D9F7A8876}"/>
              </a:ext>
            </a:extLst>
          </p:cNvPr>
          <p:cNvSpPr txBox="1"/>
          <p:nvPr/>
        </p:nvSpPr>
        <p:spPr>
          <a:xfrm>
            <a:off x="1626010" y="1541485"/>
            <a:ext cx="65373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en-US" sz="2000" dirty="0">
              <a:solidFill>
                <a:srgbClr val="034694"/>
              </a:solidFill>
            </a:endParaRPr>
          </a:p>
          <a:p>
            <a:pPr lvl="0" algn="just"/>
            <a:endParaRPr lang="en-US" sz="2000" dirty="0">
              <a:solidFill>
                <a:srgbClr val="034694"/>
              </a:solidFill>
            </a:endParaRPr>
          </a:p>
          <a:p>
            <a:pPr lvl="0" algn="just"/>
            <a:r>
              <a:rPr lang="en-US" sz="2000" dirty="0">
                <a:solidFill>
                  <a:srgbClr val="034694"/>
                </a:solidFill>
              </a:rPr>
              <a:t>Negara </a:t>
            </a:r>
            <a:r>
              <a:rPr lang="en-US" sz="2000" dirty="0" err="1">
                <a:solidFill>
                  <a:srgbClr val="034694"/>
                </a:solidFill>
              </a:rPr>
              <a:t>kebangsaan</a:t>
            </a:r>
            <a:r>
              <a:rPr lang="en-US" sz="2000" dirty="0">
                <a:solidFill>
                  <a:srgbClr val="034694"/>
                </a:solidFill>
              </a:rPr>
              <a:t> Indonesia </a:t>
            </a:r>
            <a:r>
              <a:rPr lang="en-US" sz="2000" dirty="0" err="1">
                <a:solidFill>
                  <a:srgbClr val="034694"/>
                </a:solidFill>
              </a:rPr>
              <a:t>tidak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hanya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terbentuk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dari</a:t>
            </a:r>
            <a:r>
              <a:rPr lang="en-US" sz="2000" dirty="0">
                <a:solidFill>
                  <a:srgbClr val="034694"/>
                </a:solidFill>
              </a:rPr>
              <a:t> le </a:t>
            </a:r>
            <a:r>
              <a:rPr lang="en-US" sz="2000" dirty="0" err="1">
                <a:solidFill>
                  <a:srgbClr val="034694"/>
                </a:solidFill>
              </a:rPr>
              <a:t>desir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d'etre</a:t>
            </a:r>
            <a:r>
              <a:rPr lang="en-US" sz="2000" dirty="0">
                <a:solidFill>
                  <a:srgbClr val="034694"/>
                </a:solidFill>
              </a:rPr>
              <a:t> ensemble </a:t>
            </a:r>
            <a:r>
              <a:rPr lang="en-US" sz="2000" dirty="0" err="1">
                <a:solidFill>
                  <a:srgbClr val="034694"/>
                </a:solidFill>
              </a:rPr>
              <a:t>seperti</a:t>
            </a:r>
            <a:r>
              <a:rPr lang="en-US" sz="2000" dirty="0">
                <a:solidFill>
                  <a:srgbClr val="034694"/>
                </a:solidFill>
              </a:rPr>
              <a:t> yang </a:t>
            </a:r>
            <a:r>
              <a:rPr lang="en-US" sz="2000" dirty="0" err="1">
                <a:solidFill>
                  <a:srgbClr val="034694"/>
                </a:solidFill>
              </a:rPr>
              <a:t>dikatakan</a:t>
            </a:r>
            <a:r>
              <a:rPr lang="en-US" sz="2000" dirty="0">
                <a:solidFill>
                  <a:srgbClr val="034694"/>
                </a:solidFill>
              </a:rPr>
              <a:t> oleh </a:t>
            </a:r>
            <a:r>
              <a:rPr lang="en-US" sz="2000" dirty="0" err="1">
                <a:solidFill>
                  <a:srgbClr val="034694"/>
                </a:solidFill>
              </a:rPr>
              <a:t>filsuf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Perancis</a:t>
            </a:r>
            <a:r>
              <a:rPr lang="en-US" sz="2000" dirty="0">
                <a:solidFill>
                  <a:srgbClr val="034694"/>
                </a:solidFill>
              </a:rPr>
              <a:t> Ernest Renan, juga </a:t>
            </a:r>
            <a:r>
              <a:rPr lang="en-US" sz="2000" dirty="0" err="1">
                <a:solidFill>
                  <a:srgbClr val="034694"/>
                </a:solidFill>
              </a:rPr>
              <a:t>melebihi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dari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apa</a:t>
            </a:r>
            <a:r>
              <a:rPr lang="en-US" sz="2000" dirty="0">
                <a:solidFill>
                  <a:srgbClr val="034694"/>
                </a:solidFill>
              </a:rPr>
              <a:t> yang </a:t>
            </a:r>
            <a:r>
              <a:rPr lang="en-US" sz="2000" dirty="0" err="1">
                <a:solidFill>
                  <a:srgbClr val="034694"/>
                </a:solidFill>
              </a:rPr>
              <a:t>diakatakan</a:t>
            </a:r>
            <a:r>
              <a:rPr lang="en-US" sz="2000" dirty="0">
                <a:solidFill>
                  <a:srgbClr val="034694"/>
                </a:solidFill>
              </a:rPr>
              <a:t> oleh Otto Bauer </a:t>
            </a:r>
            <a:r>
              <a:rPr lang="en-US" sz="2000" dirty="0" err="1">
                <a:solidFill>
                  <a:srgbClr val="034694"/>
                </a:solidFill>
              </a:rPr>
              <a:t>dari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Jerman</a:t>
            </a:r>
            <a:r>
              <a:rPr lang="en-US" sz="2000" dirty="0">
                <a:solidFill>
                  <a:srgbClr val="034694"/>
                </a:solidFill>
              </a:rPr>
              <a:t> yang </a:t>
            </a:r>
            <a:r>
              <a:rPr lang="en-US" sz="2000" dirty="0" err="1">
                <a:solidFill>
                  <a:srgbClr val="034694"/>
                </a:solidFill>
              </a:rPr>
              <a:t>mengatakan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bahwa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bangsa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merupakan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aus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schiksals</a:t>
            </a:r>
            <a:r>
              <a:rPr lang="en-US" sz="2000" dirty="0">
                <a:solidFill>
                  <a:srgbClr val="034694"/>
                </a:solidFill>
              </a:rPr>
              <a:t> gemeinschaft </a:t>
            </a:r>
            <a:r>
              <a:rPr lang="en-US" sz="2000" dirty="0" err="1">
                <a:solidFill>
                  <a:srgbClr val="034694"/>
                </a:solidFill>
              </a:rPr>
              <a:t>erwachsene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charaktergemeinschaft</a:t>
            </a:r>
            <a:r>
              <a:rPr lang="en-US" sz="2000" dirty="0">
                <a:solidFill>
                  <a:srgbClr val="034694"/>
                </a:solidFill>
              </a:rPr>
              <a:t>, </a:t>
            </a:r>
            <a:r>
              <a:rPr lang="en-US" sz="2000" dirty="0" err="1">
                <a:solidFill>
                  <a:srgbClr val="034694"/>
                </a:solidFill>
              </a:rPr>
              <a:t>tetapi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kebangsaan</a:t>
            </a:r>
            <a:r>
              <a:rPr lang="en-US" sz="2000" dirty="0">
                <a:solidFill>
                  <a:srgbClr val="034694"/>
                </a:solidFill>
              </a:rPr>
              <a:t> Indonesia </a:t>
            </a:r>
            <a:r>
              <a:rPr lang="en-US" sz="2000" dirty="0" err="1">
                <a:solidFill>
                  <a:srgbClr val="034694"/>
                </a:solidFill>
              </a:rPr>
              <a:t>bukan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hanya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kesatuan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antar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semua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manusia</a:t>
            </a:r>
            <a:r>
              <a:rPr lang="en-US" sz="2000" dirty="0">
                <a:solidFill>
                  <a:srgbClr val="034694"/>
                </a:solidFill>
              </a:rPr>
              <a:t> dan </a:t>
            </a:r>
            <a:r>
              <a:rPr lang="en-US" sz="2000" dirty="0" err="1">
                <a:solidFill>
                  <a:srgbClr val="034694"/>
                </a:solidFill>
              </a:rPr>
              <a:t>golongan</a:t>
            </a:r>
            <a:r>
              <a:rPr lang="en-US" sz="2000" dirty="0">
                <a:solidFill>
                  <a:srgbClr val="034694"/>
                </a:solidFill>
              </a:rPr>
              <a:t>, </a:t>
            </a:r>
            <a:r>
              <a:rPr lang="en-US" sz="2000" dirty="0" err="1">
                <a:solidFill>
                  <a:srgbClr val="034694"/>
                </a:solidFill>
              </a:rPr>
              <a:t>tetapi</a:t>
            </a:r>
            <a:r>
              <a:rPr lang="en-US" sz="2000" dirty="0">
                <a:solidFill>
                  <a:srgbClr val="034694"/>
                </a:solidFill>
              </a:rPr>
              <a:t> juga </a:t>
            </a:r>
            <a:r>
              <a:rPr lang="en-US" sz="2000" dirty="0" err="1">
                <a:solidFill>
                  <a:srgbClr val="034694"/>
                </a:solidFill>
              </a:rPr>
              <a:t>persatuan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manusia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dengan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tempatnya</a:t>
            </a:r>
            <a:r>
              <a:rPr lang="en-US" sz="2000" dirty="0">
                <a:solidFill>
                  <a:srgbClr val="034694"/>
                </a:solidFill>
              </a:rPr>
              <a:t>, </a:t>
            </a:r>
            <a:r>
              <a:rPr lang="en-US" sz="2000" dirty="0" err="1">
                <a:solidFill>
                  <a:srgbClr val="034694"/>
                </a:solidFill>
              </a:rPr>
              <a:t>yaitu</a:t>
            </a:r>
            <a:r>
              <a:rPr lang="en-US" sz="2000" dirty="0">
                <a:solidFill>
                  <a:srgbClr val="034694"/>
                </a:solidFill>
              </a:rPr>
              <a:t> Tanah Air Indonesia.</a:t>
            </a:r>
          </a:p>
          <a:p>
            <a:pPr lvl="0" algn="just"/>
            <a:endParaRPr lang="en-US" sz="2000" dirty="0">
              <a:solidFill>
                <a:srgbClr val="034694"/>
              </a:solidFill>
            </a:endParaRPr>
          </a:p>
          <a:p>
            <a:pPr lvl="0" algn="just"/>
            <a:endParaRPr lang="en-US" sz="2000" dirty="0">
              <a:solidFill>
                <a:srgbClr val="034694"/>
              </a:solidFill>
            </a:endParaRPr>
          </a:p>
          <a:p>
            <a:pPr lvl="0" algn="just"/>
            <a:endParaRPr lang="en-US" sz="2000" dirty="0">
              <a:solidFill>
                <a:srgbClr val="03469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AE6FF-A51E-46C5-8CF9-8A344C291805}"/>
              </a:ext>
            </a:extLst>
          </p:cNvPr>
          <p:cNvSpPr txBox="1"/>
          <p:nvPr/>
        </p:nvSpPr>
        <p:spPr>
          <a:xfrm>
            <a:off x="891948" y="1540713"/>
            <a:ext cx="1767819" cy="153888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8800" b="1" dirty="0">
                <a:solidFill>
                  <a:srgbClr val="034694"/>
                </a:solidFill>
                <a:latin typeface="Ubuntu" panose="020B0504030602030204" pitchFamily="34" charset="0"/>
              </a:rPr>
              <a:t>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61E0A6-A85E-42F2-A28E-CED6D35E72F6}"/>
              </a:ext>
            </a:extLst>
          </p:cNvPr>
          <p:cNvSpPr txBox="1"/>
          <p:nvPr/>
        </p:nvSpPr>
        <p:spPr>
          <a:xfrm>
            <a:off x="8148386" y="4539222"/>
            <a:ext cx="1767819" cy="153888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8800" b="1" dirty="0">
                <a:solidFill>
                  <a:srgbClr val="034694"/>
                </a:solidFill>
                <a:latin typeface="Ubuntu" panose="020B0504030602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36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7682" y="-660292"/>
            <a:ext cx="11499232" cy="766615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7C0FD-FA85-408E-8D8E-F7DFE40229C3}"/>
              </a:ext>
            </a:extLst>
          </p:cNvPr>
          <p:cNvSpPr txBox="1"/>
          <p:nvPr/>
        </p:nvSpPr>
        <p:spPr>
          <a:xfrm>
            <a:off x="822696" y="2157123"/>
            <a:ext cx="61802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000" dirty="0" err="1">
                <a:solidFill>
                  <a:srgbClr val="034694"/>
                </a:solidFill>
              </a:rPr>
              <a:t>Kelangsungan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hidup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bangsa</a:t>
            </a:r>
            <a:r>
              <a:rPr lang="en-US" sz="2000" dirty="0">
                <a:solidFill>
                  <a:srgbClr val="034694"/>
                </a:solidFill>
              </a:rPr>
              <a:t> dan negara </a:t>
            </a:r>
            <a:r>
              <a:rPr lang="en-US" sz="2000" dirty="0" err="1">
                <a:solidFill>
                  <a:srgbClr val="034694"/>
                </a:solidFill>
              </a:rPr>
              <a:t>merupakan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tanggung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jawab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serta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merupakan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hak</a:t>
            </a:r>
            <a:r>
              <a:rPr lang="en-US" sz="2000" dirty="0">
                <a:solidFill>
                  <a:srgbClr val="034694"/>
                </a:solidFill>
              </a:rPr>
              <a:t> dan </a:t>
            </a:r>
            <a:r>
              <a:rPr lang="en-US" sz="2000" dirty="0" err="1">
                <a:solidFill>
                  <a:srgbClr val="034694"/>
                </a:solidFill>
              </a:rPr>
              <a:t>kewajiban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setiap</a:t>
            </a:r>
            <a:r>
              <a:rPr lang="en-US" sz="2000" dirty="0">
                <a:solidFill>
                  <a:srgbClr val="034694"/>
                </a:solidFill>
              </a:rPr>
              <a:t> </a:t>
            </a:r>
            <a:r>
              <a:rPr lang="en-US" sz="2000" dirty="0" err="1">
                <a:solidFill>
                  <a:srgbClr val="034694"/>
                </a:solidFill>
              </a:rPr>
              <a:t>warga</a:t>
            </a:r>
            <a:r>
              <a:rPr lang="en-US" sz="2000" dirty="0">
                <a:solidFill>
                  <a:srgbClr val="034694"/>
                </a:solidFill>
              </a:rPr>
              <a:t> negara dan </a:t>
            </a:r>
            <a:r>
              <a:rPr lang="en-US" sz="2000" dirty="0" err="1">
                <a:solidFill>
                  <a:srgbClr val="034694"/>
                </a:solidFill>
              </a:rPr>
              <a:t>bangsa</a:t>
            </a:r>
            <a:endParaRPr lang="en-US" sz="2000" dirty="0">
              <a:solidFill>
                <a:srgbClr val="03469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D5A9E-97CC-429F-AFEC-A931326F57BA}"/>
              </a:ext>
            </a:extLst>
          </p:cNvPr>
          <p:cNvSpPr txBox="1"/>
          <p:nvPr/>
        </p:nvSpPr>
        <p:spPr>
          <a:xfrm>
            <a:off x="822696" y="1195754"/>
            <a:ext cx="6537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34694"/>
                </a:solidFill>
              </a:rPr>
              <a:t>Kenapa</a:t>
            </a:r>
            <a:r>
              <a:rPr lang="en-US" sz="3200" b="1" dirty="0">
                <a:solidFill>
                  <a:srgbClr val="034694"/>
                </a:solidFill>
              </a:rPr>
              <a:t> Harus Bela Negara?</a:t>
            </a:r>
          </a:p>
        </p:txBody>
      </p:sp>
    </p:spTree>
    <p:extLst>
      <p:ext uri="{BB962C8B-B14F-4D97-AF65-F5344CB8AC3E}">
        <p14:creationId xmlns:p14="http://schemas.microsoft.com/office/powerpoint/2010/main" val="30218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7686" y="-660291"/>
            <a:ext cx="11499232" cy="766615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49000">
                <a:srgbClr val="E6E6E6"/>
              </a:gs>
              <a:gs pos="100000">
                <a:schemeClr val="bg1">
                  <a:lumMod val="96000"/>
                  <a:lumOff val="4000"/>
                  <a:alpha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1360A4-7D04-4734-9DB9-A0B16DF853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" y="500062"/>
            <a:ext cx="11287323" cy="6357937"/>
          </a:xfrm>
          <a:prstGeom prst="rect">
            <a:avLst/>
          </a:prstGeom>
        </p:spPr>
      </p:pic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7C0FD-FA85-408E-8D8E-F7DFE40229C3}"/>
              </a:ext>
            </a:extLst>
          </p:cNvPr>
          <p:cNvSpPr txBox="1"/>
          <p:nvPr/>
        </p:nvSpPr>
        <p:spPr>
          <a:xfrm>
            <a:off x="611681" y="4536907"/>
            <a:ext cx="4898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err="1">
                <a:solidFill>
                  <a:srgbClr val="034694"/>
                </a:solidFill>
              </a:rPr>
              <a:t>Pasal</a:t>
            </a:r>
            <a:r>
              <a:rPr lang="es-ES" dirty="0">
                <a:solidFill>
                  <a:srgbClr val="034694"/>
                </a:solidFill>
              </a:rPr>
              <a:t> 27 </a:t>
            </a:r>
            <a:r>
              <a:rPr lang="es-ES" dirty="0" err="1">
                <a:solidFill>
                  <a:srgbClr val="034694"/>
                </a:solidFill>
              </a:rPr>
              <a:t>ayat</a:t>
            </a:r>
            <a:r>
              <a:rPr lang="es-ES" dirty="0">
                <a:solidFill>
                  <a:srgbClr val="034694"/>
                </a:solidFill>
              </a:rPr>
              <a:t> (3), </a:t>
            </a:r>
            <a:r>
              <a:rPr lang="es-ES" dirty="0" err="1">
                <a:solidFill>
                  <a:srgbClr val="034694"/>
                </a:solidFill>
              </a:rPr>
              <a:t>setiap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warga</a:t>
            </a:r>
            <a:r>
              <a:rPr lang="es-ES" dirty="0">
                <a:solidFill>
                  <a:srgbClr val="034694"/>
                </a:solidFill>
              </a:rPr>
              <a:t> negara </a:t>
            </a:r>
            <a:r>
              <a:rPr lang="es-ES" dirty="0" err="1">
                <a:solidFill>
                  <a:srgbClr val="034694"/>
                </a:solidFill>
              </a:rPr>
              <a:t>berhak</a:t>
            </a:r>
            <a:r>
              <a:rPr lang="es-ES" dirty="0">
                <a:solidFill>
                  <a:srgbClr val="034694"/>
                </a:solidFill>
              </a:rPr>
              <a:t> dan </a:t>
            </a:r>
            <a:r>
              <a:rPr lang="es-ES" dirty="0" err="1">
                <a:solidFill>
                  <a:srgbClr val="034694"/>
                </a:solidFill>
              </a:rPr>
              <a:t>wajib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ikut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serta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dalam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upaya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Pembelaan</a:t>
            </a:r>
            <a:r>
              <a:rPr lang="es-ES" dirty="0">
                <a:solidFill>
                  <a:srgbClr val="034694"/>
                </a:solidFill>
              </a:rPr>
              <a:t> Negara.</a:t>
            </a:r>
          </a:p>
          <a:p>
            <a:pPr lvl="0" algn="just"/>
            <a:r>
              <a:rPr lang="es-ES" dirty="0" err="1">
                <a:solidFill>
                  <a:srgbClr val="034694"/>
                </a:solidFill>
              </a:rPr>
              <a:t>Pasal</a:t>
            </a:r>
            <a:r>
              <a:rPr lang="es-ES" dirty="0">
                <a:solidFill>
                  <a:srgbClr val="034694"/>
                </a:solidFill>
              </a:rPr>
              <a:t> 30 </a:t>
            </a:r>
            <a:r>
              <a:rPr lang="es-ES" dirty="0" err="1">
                <a:solidFill>
                  <a:srgbClr val="034694"/>
                </a:solidFill>
              </a:rPr>
              <a:t>ayat</a:t>
            </a:r>
            <a:r>
              <a:rPr lang="es-ES" dirty="0">
                <a:solidFill>
                  <a:srgbClr val="034694"/>
                </a:solidFill>
              </a:rPr>
              <a:t> (1) </a:t>
            </a:r>
            <a:r>
              <a:rPr lang="es-ES" dirty="0" err="1">
                <a:solidFill>
                  <a:srgbClr val="034694"/>
                </a:solidFill>
              </a:rPr>
              <a:t>tiap-tiap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warga</a:t>
            </a:r>
            <a:r>
              <a:rPr lang="es-ES" dirty="0">
                <a:solidFill>
                  <a:srgbClr val="034694"/>
                </a:solidFill>
              </a:rPr>
              <a:t> negara </a:t>
            </a:r>
            <a:r>
              <a:rPr lang="es-ES" dirty="0" err="1">
                <a:solidFill>
                  <a:srgbClr val="034694"/>
                </a:solidFill>
              </a:rPr>
              <a:t>berhak</a:t>
            </a:r>
            <a:r>
              <a:rPr lang="es-ES" dirty="0">
                <a:solidFill>
                  <a:srgbClr val="034694"/>
                </a:solidFill>
              </a:rPr>
              <a:t> dan </a:t>
            </a:r>
            <a:r>
              <a:rPr lang="es-ES" dirty="0" err="1">
                <a:solidFill>
                  <a:srgbClr val="034694"/>
                </a:solidFill>
              </a:rPr>
              <a:t>wajib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ikut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serta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dalam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usaha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pertahanan</a:t>
            </a:r>
            <a:r>
              <a:rPr lang="es-ES" dirty="0">
                <a:solidFill>
                  <a:srgbClr val="034694"/>
                </a:solidFill>
              </a:rPr>
              <a:t> dan </a:t>
            </a:r>
            <a:r>
              <a:rPr lang="es-ES" dirty="0" err="1">
                <a:solidFill>
                  <a:srgbClr val="034694"/>
                </a:solidFill>
              </a:rPr>
              <a:t>keamanan</a:t>
            </a:r>
            <a:r>
              <a:rPr lang="es-ES" dirty="0">
                <a:solidFill>
                  <a:srgbClr val="034694"/>
                </a:solidFill>
              </a:rPr>
              <a:t> negara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4A9B9-7D08-45DC-BF2F-64E1E3A6B270}"/>
              </a:ext>
            </a:extLst>
          </p:cNvPr>
          <p:cNvSpPr txBox="1"/>
          <p:nvPr/>
        </p:nvSpPr>
        <p:spPr>
          <a:xfrm>
            <a:off x="6397613" y="4536907"/>
            <a:ext cx="48981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dirty="0" err="1">
                <a:solidFill>
                  <a:srgbClr val="034694"/>
                </a:solidFill>
              </a:rPr>
              <a:t>Upaya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bela</a:t>
            </a:r>
            <a:r>
              <a:rPr lang="es-ES" dirty="0">
                <a:solidFill>
                  <a:srgbClr val="034694"/>
                </a:solidFill>
              </a:rPr>
              <a:t> negara </a:t>
            </a:r>
            <a:r>
              <a:rPr lang="es-ES" dirty="0" err="1">
                <a:solidFill>
                  <a:srgbClr val="034694"/>
                </a:solidFill>
              </a:rPr>
              <a:t>tersebut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diselenggarakan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melalui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pendidikan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kewarganegaraan</a:t>
            </a:r>
            <a:r>
              <a:rPr lang="es-ES" dirty="0">
                <a:solidFill>
                  <a:srgbClr val="034694"/>
                </a:solidFill>
              </a:rPr>
              <a:t>, </a:t>
            </a:r>
            <a:r>
              <a:rPr lang="es-ES" dirty="0" err="1">
                <a:solidFill>
                  <a:srgbClr val="034694"/>
                </a:solidFill>
              </a:rPr>
              <a:t>pelatihan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dasar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kemiliteran</a:t>
            </a:r>
            <a:r>
              <a:rPr lang="es-ES" dirty="0">
                <a:solidFill>
                  <a:srgbClr val="034694"/>
                </a:solidFill>
              </a:rPr>
              <a:t> secara </a:t>
            </a:r>
            <a:r>
              <a:rPr lang="es-ES" dirty="0" err="1">
                <a:solidFill>
                  <a:srgbClr val="034694"/>
                </a:solidFill>
              </a:rPr>
              <a:t>wajib</a:t>
            </a:r>
            <a:r>
              <a:rPr lang="es-ES" dirty="0">
                <a:solidFill>
                  <a:srgbClr val="034694"/>
                </a:solidFill>
              </a:rPr>
              <a:t>, </a:t>
            </a:r>
            <a:r>
              <a:rPr lang="es-ES" dirty="0" err="1">
                <a:solidFill>
                  <a:srgbClr val="034694"/>
                </a:solidFill>
              </a:rPr>
              <a:t>pengabdian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sebagai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prajurit</a:t>
            </a:r>
            <a:r>
              <a:rPr lang="es-ES" dirty="0">
                <a:solidFill>
                  <a:srgbClr val="034694"/>
                </a:solidFill>
              </a:rPr>
              <a:t> TNI secara </a:t>
            </a:r>
            <a:r>
              <a:rPr lang="es-ES" dirty="0" err="1">
                <a:solidFill>
                  <a:srgbClr val="034694"/>
                </a:solidFill>
              </a:rPr>
              <a:t>sukarela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atau</a:t>
            </a:r>
            <a:r>
              <a:rPr lang="es-ES" dirty="0">
                <a:solidFill>
                  <a:srgbClr val="034694"/>
                </a:solidFill>
              </a:rPr>
              <a:t> secara </a:t>
            </a:r>
            <a:r>
              <a:rPr lang="es-ES" dirty="0" err="1">
                <a:solidFill>
                  <a:srgbClr val="034694"/>
                </a:solidFill>
              </a:rPr>
              <a:t>wajib</a:t>
            </a:r>
            <a:r>
              <a:rPr lang="es-ES" dirty="0">
                <a:solidFill>
                  <a:srgbClr val="034694"/>
                </a:solidFill>
              </a:rPr>
              <a:t>, dan </a:t>
            </a:r>
            <a:r>
              <a:rPr lang="es-ES" dirty="0" err="1">
                <a:solidFill>
                  <a:srgbClr val="034694"/>
                </a:solidFill>
              </a:rPr>
              <a:t>pengabdian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sesuai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dengan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profesi</a:t>
            </a:r>
            <a:endParaRPr lang="es-ES" dirty="0">
              <a:solidFill>
                <a:srgbClr val="0346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7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3442" y="-1364800"/>
            <a:ext cx="12918883" cy="862138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528C99-CDD3-400E-9AE7-6340AAC15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5" y="10840"/>
            <a:ext cx="1217509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B4CC51-5DB3-48C3-BADC-2443AD640AF6}"/>
              </a:ext>
            </a:extLst>
          </p:cNvPr>
          <p:cNvSpPr txBox="1"/>
          <p:nvPr/>
        </p:nvSpPr>
        <p:spPr>
          <a:xfrm>
            <a:off x="2248089" y="3370955"/>
            <a:ext cx="2662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4000" dirty="0">
                <a:solidFill>
                  <a:schemeClr val="bg1"/>
                </a:solidFill>
              </a:rPr>
              <a:t>Bela Negara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C79CA2-524F-41A1-81B3-2A85F4DECD12}"/>
              </a:ext>
            </a:extLst>
          </p:cNvPr>
          <p:cNvSpPr txBox="1"/>
          <p:nvPr/>
        </p:nvSpPr>
        <p:spPr>
          <a:xfrm>
            <a:off x="7257956" y="3370955"/>
            <a:ext cx="3094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ES" sz="4000" dirty="0" err="1">
                <a:solidFill>
                  <a:srgbClr val="C00000"/>
                </a:solidFill>
              </a:rPr>
              <a:t>Nasionalisme</a:t>
            </a:r>
            <a:endParaRPr lang="es-E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99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7686" y="-660291"/>
            <a:ext cx="11499231" cy="7666154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49000">
                <a:srgbClr val="E6E6E6"/>
              </a:gs>
              <a:gs pos="100000">
                <a:schemeClr val="bg1">
                  <a:lumMod val="96000"/>
                  <a:lumOff val="4000"/>
                  <a:alpha val="5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29706D-E43A-7B49-9055-0B00A7FC460E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5983" y="1864918"/>
            <a:ext cx="5170472" cy="33142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9015A-8D78-3347-BEC9-FA6DB522BC3C}"/>
              </a:ext>
            </a:extLst>
          </p:cNvPr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9446" y="1875758"/>
            <a:ext cx="3801495" cy="33142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08826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82" y="-939738"/>
            <a:ext cx="11502863" cy="862138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7EA9891-C264-9E48-955F-E0957AE84D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9841506"/>
              </p:ext>
            </p:extLst>
          </p:nvPr>
        </p:nvGraphicFramePr>
        <p:xfrm>
          <a:off x="442736" y="1269081"/>
          <a:ext cx="10175313" cy="4345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0179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310" y="-405288"/>
            <a:ext cx="11502863" cy="766857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-190500" y="13777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3767B0B-B56A-4718-9C3B-3C9ECEBD3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962" y="117231"/>
            <a:ext cx="1217509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3A108C-30FD-4145-8E58-8F0C25171F16}"/>
              </a:ext>
            </a:extLst>
          </p:cNvPr>
          <p:cNvSpPr txBox="1"/>
          <p:nvPr/>
        </p:nvSpPr>
        <p:spPr>
          <a:xfrm>
            <a:off x="1426719" y="2249456"/>
            <a:ext cx="2662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dirty="0">
                <a:solidFill>
                  <a:schemeClr val="bg1"/>
                </a:solidFill>
              </a:rPr>
              <a:t>Bela Negara </a:t>
            </a:r>
            <a:r>
              <a:rPr lang="es-ES" sz="2800" dirty="0" err="1">
                <a:solidFill>
                  <a:schemeClr val="bg1"/>
                </a:solidFill>
              </a:rPr>
              <a:t>Fisik</a:t>
            </a:r>
            <a:r>
              <a:rPr lang="es-ES" sz="2800" dirty="0">
                <a:solidFill>
                  <a:schemeClr val="bg1"/>
                </a:solidFill>
              </a:rPr>
              <a:t>/</a:t>
            </a:r>
            <a:r>
              <a:rPr lang="es-ES" sz="2800" dirty="0" err="1">
                <a:solidFill>
                  <a:schemeClr val="bg1"/>
                </a:solidFill>
              </a:rPr>
              <a:t>Militer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23B27D-B6E5-4BFC-88C1-606344003755}"/>
              </a:ext>
            </a:extLst>
          </p:cNvPr>
          <p:cNvSpPr txBox="1"/>
          <p:nvPr/>
        </p:nvSpPr>
        <p:spPr>
          <a:xfrm>
            <a:off x="6877949" y="2249455"/>
            <a:ext cx="2662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dirty="0">
                <a:solidFill>
                  <a:schemeClr val="bg1"/>
                </a:solidFill>
              </a:rPr>
              <a:t>Non </a:t>
            </a:r>
            <a:r>
              <a:rPr lang="es-ES" sz="2800" dirty="0" err="1">
                <a:solidFill>
                  <a:schemeClr val="bg1"/>
                </a:solidFill>
              </a:rPr>
              <a:t>Fisik</a:t>
            </a:r>
            <a:r>
              <a:rPr lang="es-ES" sz="2800" dirty="0">
                <a:solidFill>
                  <a:schemeClr val="bg1"/>
                </a:solidFill>
              </a:rPr>
              <a:t> / </a:t>
            </a:r>
            <a:r>
              <a:rPr lang="es-ES" sz="2800" dirty="0" err="1">
                <a:solidFill>
                  <a:schemeClr val="bg1"/>
                </a:solidFill>
              </a:rPr>
              <a:t>Nirmiliter</a:t>
            </a:r>
            <a:endParaRPr lang="es-ES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7B592-0517-4882-AC5E-61BCEA593B62}"/>
              </a:ext>
            </a:extLst>
          </p:cNvPr>
          <p:cNvSpPr txBox="1"/>
          <p:nvPr/>
        </p:nvSpPr>
        <p:spPr>
          <a:xfrm>
            <a:off x="611682" y="4536906"/>
            <a:ext cx="4434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34694"/>
                </a:solidFill>
              </a:rPr>
              <a:t>Menjadi</a:t>
            </a:r>
            <a:r>
              <a:rPr lang="es-ES" dirty="0">
                <a:solidFill>
                  <a:srgbClr val="034694"/>
                </a:solidFill>
              </a:rPr>
              <a:t> TNI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34694"/>
                </a:solidFill>
              </a:rPr>
              <a:t>Dasar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Kemiliteran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diselenggarakan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melalui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program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Rakyat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Terlatih</a:t>
            </a:r>
            <a:r>
              <a:rPr lang="es-ES" dirty="0">
                <a:solidFill>
                  <a:srgbClr val="034694"/>
                </a:solidFill>
              </a:rPr>
              <a:t> (</a:t>
            </a:r>
            <a:r>
              <a:rPr lang="es-ES" dirty="0" err="1">
                <a:solidFill>
                  <a:srgbClr val="034694"/>
                </a:solidFill>
              </a:rPr>
              <a:t>Ratih</a:t>
            </a:r>
            <a:r>
              <a:rPr lang="es-ES" dirty="0">
                <a:solidFill>
                  <a:srgbClr val="034694"/>
                </a:solidFill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D5DE41-AB85-4E1E-A40B-E60172BC5A98}"/>
              </a:ext>
            </a:extLst>
          </p:cNvPr>
          <p:cNvSpPr txBox="1"/>
          <p:nvPr/>
        </p:nvSpPr>
        <p:spPr>
          <a:xfrm>
            <a:off x="6464260" y="4536907"/>
            <a:ext cx="48981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34694"/>
                </a:solidFill>
              </a:rPr>
              <a:t>Mengikuti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Perkuliahan</a:t>
            </a:r>
            <a:r>
              <a:rPr lang="es-ES" dirty="0">
                <a:solidFill>
                  <a:srgbClr val="034694"/>
                </a:solidFill>
              </a:rPr>
              <a:t> PKN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34694"/>
                </a:solidFill>
              </a:rPr>
              <a:t>Berkarya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Nyata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untuk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Kemanusiaan</a:t>
            </a:r>
            <a:endParaRPr lang="es-ES" dirty="0">
              <a:solidFill>
                <a:srgbClr val="034694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34694"/>
                </a:solidFill>
              </a:rPr>
              <a:t>Mengikuti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kegiatan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penguatan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karakter</a:t>
            </a:r>
            <a:endParaRPr lang="es-ES" dirty="0">
              <a:solidFill>
                <a:srgbClr val="034694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34694"/>
                </a:solidFill>
              </a:rPr>
              <a:t>Membayar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pajak</a:t>
            </a:r>
            <a:r>
              <a:rPr lang="es-ES" dirty="0">
                <a:solidFill>
                  <a:srgbClr val="034694"/>
                </a:solidFill>
              </a:rPr>
              <a:t> dan </a:t>
            </a:r>
            <a:r>
              <a:rPr lang="es-ES" dirty="0" err="1">
                <a:solidFill>
                  <a:srgbClr val="034694"/>
                </a:solidFill>
              </a:rPr>
              <a:t>retribusi</a:t>
            </a:r>
            <a:endParaRPr lang="es-ES" dirty="0">
              <a:solidFill>
                <a:srgbClr val="034694"/>
              </a:solidFill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 err="1">
                <a:solidFill>
                  <a:srgbClr val="034694"/>
                </a:solidFill>
              </a:rPr>
              <a:t>Pengabdian</a:t>
            </a:r>
            <a:r>
              <a:rPr lang="es-ES" dirty="0">
                <a:solidFill>
                  <a:srgbClr val="034694"/>
                </a:solidFill>
              </a:rPr>
              <a:t> yang </a:t>
            </a:r>
            <a:r>
              <a:rPr lang="es-ES" dirty="0" err="1">
                <a:solidFill>
                  <a:srgbClr val="034694"/>
                </a:solidFill>
              </a:rPr>
              <a:t>tulus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sesuai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profesi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untuk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kemajuan</a:t>
            </a:r>
            <a:r>
              <a:rPr lang="es-ES" dirty="0">
                <a:solidFill>
                  <a:srgbClr val="034694"/>
                </a:solidFill>
              </a:rPr>
              <a:t> </a:t>
            </a:r>
            <a:r>
              <a:rPr lang="es-ES" dirty="0" err="1">
                <a:solidFill>
                  <a:srgbClr val="034694"/>
                </a:solidFill>
              </a:rPr>
              <a:t>bangsa</a:t>
            </a:r>
            <a:r>
              <a:rPr lang="es-ES" dirty="0">
                <a:solidFill>
                  <a:srgbClr val="034694"/>
                </a:solidFill>
              </a:rPr>
              <a:t> dan negara</a:t>
            </a:r>
          </a:p>
        </p:txBody>
      </p:sp>
    </p:spTree>
    <p:extLst>
      <p:ext uri="{BB962C8B-B14F-4D97-AF65-F5344CB8AC3E}">
        <p14:creationId xmlns:p14="http://schemas.microsoft.com/office/powerpoint/2010/main" val="241853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hlinkClick r:id="rId2" action="ppaction://hlinkfile"/>
            <a:extLst>
              <a:ext uri="{FF2B5EF4-FFF2-40B4-BE49-F238E27FC236}">
                <a16:creationId xmlns:a16="http://schemas.microsoft.com/office/drawing/2014/main" id="{5FB29127-4156-4BD2-B1A4-4863E8D4B0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7624" y="-260209"/>
            <a:ext cx="11499232" cy="7666155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D2A348F-56F7-42E8-996C-2F6717C41E82}"/>
              </a:ext>
            </a:extLst>
          </p:cNvPr>
          <p:cNvSpPr/>
          <p:nvPr/>
        </p:nvSpPr>
        <p:spPr>
          <a:xfrm>
            <a:off x="1" y="-6221"/>
            <a:ext cx="12191999" cy="6853381"/>
          </a:xfrm>
          <a:prstGeom prst="rect">
            <a:avLst/>
          </a:prstGeom>
          <a:gradFill flip="none" rotWithShape="1">
            <a:gsLst>
              <a:gs pos="38000">
                <a:srgbClr val="E6E6E6"/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: Single Corner Rounded 25">
            <a:extLst>
              <a:ext uri="{FF2B5EF4-FFF2-40B4-BE49-F238E27FC236}">
                <a16:creationId xmlns:a16="http://schemas.microsoft.com/office/drawing/2014/main" id="{570C98D1-7486-418D-8357-EF5AD861F6C5}"/>
              </a:ext>
            </a:extLst>
          </p:cNvPr>
          <p:cNvSpPr/>
          <p:nvPr/>
        </p:nvSpPr>
        <p:spPr>
          <a:xfrm>
            <a:off x="0" y="6524625"/>
            <a:ext cx="11811000" cy="333375"/>
          </a:xfrm>
          <a:prstGeom prst="round1Rect">
            <a:avLst>
              <a:gd name="adj" fmla="val 50000"/>
            </a:avLst>
          </a:prstGeom>
          <a:gradFill flip="none" rotWithShape="1">
            <a:gsLst>
              <a:gs pos="8000">
                <a:schemeClr val="bg1"/>
              </a:gs>
              <a:gs pos="100000">
                <a:srgbClr val="C00000"/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B4D5E6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Rectangle: Top Corners Rounded 26">
            <a:extLst>
              <a:ext uri="{FF2B5EF4-FFF2-40B4-BE49-F238E27FC236}">
                <a16:creationId xmlns:a16="http://schemas.microsoft.com/office/drawing/2014/main" id="{2F00C421-44D5-425F-932B-C5B43FAD8138}"/>
              </a:ext>
            </a:extLst>
          </p:cNvPr>
          <p:cNvSpPr/>
          <p:nvPr/>
        </p:nvSpPr>
        <p:spPr>
          <a:xfrm rot="5400000">
            <a:off x="1487426" y="-930911"/>
            <a:ext cx="277169" cy="325787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662121-176B-47E6-8AC6-A0CA8DC0020A}"/>
              </a:ext>
            </a:extLst>
          </p:cNvPr>
          <p:cNvSpPr txBox="1"/>
          <p:nvPr/>
        </p:nvSpPr>
        <p:spPr>
          <a:xfrm>
            <a:off x="442736" y="497970"/>
            <a:ext cx="4434063" cy="400110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// Bela Negara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AE428AB-B9B6-4D45-BCDA-338D9F7A8876}"/>
              </a:ext>
            </a:extLst>
          </p:cNvPr>
          <p:cNvSpPr txBox="1"/>
          <p:nvPr/>
        </p:nvSpPr>
        <p:spPr>
          <a:xfrm>
            <a:off x="1775857" y="2331822"/>
            <a:ext cx="65373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endParaRPr lang="en-US" sz="2400" dirty="0">
              <a:solidFill>
                <a:srgbClr val="034694"/>
              </a:solidFill>
            </a:endParaRPr>
          </a:p>
          <a:p>
            <a:pPr lvl="0" algn="just"/>
            <a:r>
              <a:rPr lang="en-US" sz="2400" dirty="0">
                <a:solidFill>
                  <a:srgbClr val="034694"/>
                </a:solidFill>
              </a:rPr>
              <a:t>Di era </a:t>
            </a:r>
            <a:r>
              <a:rPr lang="en-US" sz="2400" dirty="0" err="1">
                <a:solidFill>
                  <a:srgbClr val="034694"/>
                </a:solidFill>
              </a:rPr>
              <a:t>globalisasi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ini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banyak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cara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kita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bisa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melakukan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bela</a:t>
            </a:r>
            <a:r>
              <a:rPr lang="en-US" sz="2400" dirty="0">
                <a:solidFill>
                  <a:srgbClr val="034694"/>
                </a:solidFill>
              </a:rPr>
              <a:t> negara </a:t>
            </a:r>
            <a:r>
              <a:rPr lang="en-US" sz="2400" dirty="0" err="1">
                <a:solidFill>
                  <a:srgbClr val="034694"/>
                </a:solidFill>
              </a:rPr>
              <a:t>karena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bela</a:t>
            </a:r>
            <a:r>
              <a:rPr lang="en-US" sz="2400" dirty="0">
                <a:solidFill>
                  <a:srgbClr val="034694"/>
                </a:solidFill>
              </a:rPr>
              <a:t> negara </a:t>
            </a:r>
            <a:r>
              <a:rPr lang="en-US" sz="2400" dirty="0" err="1">
                <a:solidFill>
                  <a:srgbClr val="034694"/>
                </a:solidFill>
              </a:rPr>
              <a:t>tidak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harus</a:t>
            </a:r>
            <a:r>
              <a:rPr lang="en-US" sz="2400" dirty="0">
                <a:solidFill>
                  <a:srgbClr val="034694"/>
                </a:solidFill>
              </a:rPr>
              <a:t> yang </a:t>
            </a:r>
            <a:r>
              <a:rPr lang="en-US" sz="2400" dirty="0" err="1">
                <a:solidFill>
                  <a:srgbClr val="034694"/>
                </a:solidFill>
              </a:rPr>
              <a:t>secara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fisik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dengan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masuk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ke</a:t>
            </a:r>
            <a:r>
              <a:rPr lang="en-US" sz="2400" dirty="0">
                <a:solidFill>
                  <a:srgbClr val="034694"/>
                </a:solidFill>
              </a:rPr>
              <a:t> TNI </a:t>
            </a:r>
            <a:r>
              <a:rPr lang="en-US" sz="2400" dirty="0" err="1">
                <a:solidFill>
                  <a:srgbClr val="034694"/>
                </a:solidFill>
              </a:rPr>
              <a:t>tetapi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bisa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kita</a:t>
            </a:r>
            <a:r>
              <a:rPr lang="en-US" sz="2400" dirty="0">
                <a:solidFill>
                  <a:srgbClr val="034694"/>
                </a:solidFill>
              </a:rPr>
              <a:t> </a:t>
            </a:r>
            <a:r>
              <a:rPr lang="en-US" sz="2400" dirty="0" err="1">
                <a:solidFill>
                  <a:srgbClr val="034694"/>
                </a:solidFill>
              </a:rPr>
              <a:t>lakukan</a:t>
            </a:r>
            <a:r>
              <a:rPr lang="en-US" sz="2400" dirty="0">
                <a:solidFill>
                  <a:srgbClr val="034694"/>
                </a:solidFill>
              </a:rPr>
              <a:t> di </a:t>
            </a:r>
            <a:r>
              <a:rPr lang="en-US" sz="2400" dirty="0" err="1">
                <a:solidFill>
                  <a:srgbClr val="034694"/>
                </a:solidFill>
              </a:rPr>
              <a:t>manapun</a:t>
            </a:r>
            <a:r>
              <a:rPr lang="en-US" sz="2400" dirty="0">
                <a:solidFill>
                  <a:srgbClr val="034694"/>
                </a:solidFill>
              </a:rPr>
              <a:t> dan </a:t>
            </a:r>
            <a:r>
              <a:rPr lang="en-US" sz="2400" dirty="0" err="1">
                <a:solidFill>
                  <a:srgbClr val="034694"/>
                </a:solidFill>
              </a:rPr>
              <a:t>kapanpun</a:t>
            </a:r>
            <a:r>
              <a:rPr lang="en-US" sz="2400" dirty="0">
                <a:solidFill>
                  <a:srgbClr val="034694"/>
                </a:solidFill>
              </a:rPr>
              <a:t>. </a:t>
            </a:r>
          </a:p>
          <a:p>
            <a:pPr lvl="0" algn="just"/>
            <a:endParaRPr lang="en-US" sz="2400" dirty="0">
              <a:solidFill>
                <a:srgbClr val="034694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AE6FF-A51E-46C5-8CF9-8A344C291805}"/>
              </a:ext>
            </a:extLst>
          </p:cNvPr>
          <p:cNvSpPr txBox="1"/>
          <p:nvPr/>
        </p:nvSpPr>
        <p:spPr>
          <a:xfrm>
            <a:off x="945602" y="1890117"/>
            <a:ext cx="1767819" cy="153888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8800" b="1" dirty="0">
                <a:solidFill>
                  <a:srgbClr val="034694"/>
                </a:solidFill>
                <a:latin typeface="Ubuntu" panose="020B0504030602030204" pitchFamily="34" charset="0"/>
              </a:rPr>
              <a:t>“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61E0A6-A85E-42F2-A28E-CED6D35E72F6}"/>
              </a:ext>
            </a:extLst>
          </p:cNvPr>
          <p:cNvSpPr txBox="1"/>
          <p:nvPr/>
        </p:nvSpPr>
        <p:spPr>
          <a:xfrm>
            <a:off x="8321280" y="4207371"/>
            <a:ext cx="1767819" cy="1538883"/>
          </a:xfrm>
          <a:prstGeom prst="rect">
            <a:avLst/>
          </a:prstGeom>
          <a:noFill/>
        </p:spPr>
        <p:txBody>
          <a:bodyPr wrap="square" tIns="91440" bIns="91440" rtlCol="0">
            <a:spAutoFit/>
          </a:bodyPr>
          <a:lstStyle/>
          <a:p>
            <a:r>
              <a:rPr lang="en-US" sz="8800" b="1" dirty="0">
                <a:solidFill>
                  <a:srgbClr val="034694"/>
                </a:solidFill>
                <a:latin typeface="Ubuntu" panose="020B0504030602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481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1751280E978749A66AF843B377C38F" ma:contentTypeVersion="8" ma:contentTypeDescription="Create a new document." ma:contentTypeScope="" ma:versionID="d6e7b075c83b6e06a1bec28556773762">
  <xsd:schema xmlns:xsd="http://www.w3.org/2001/XMLSchema" xmlns:xs="http://www.w3.org/2001/XMLSchema" xmlns:p="http://schemas.microsoft.com/office/2006/metadata/properties" xmlns:ns2="ccf7800f-77e3-45c8-bfc6-c0c96ed8c49a" targetNamespace="http://schemas.microsoft.com/office/2006/metadata/properties" ma:root="true" ma:fieldsID="58393ce2abad127e937d49c1bf631996" ns2:_="">
    <xsd:import namespace="ccf7800f-77e3-45c8-bfc6-c0c96ed8c4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7800f-77e3-45c8-bfc6-c0c96ed8c4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8C97349-6760-4F01-B058-F0079DD52F9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CB1FDEA-1ACF-4DAA-8CBD-F66279C081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4AB692-2D63-426C-B1ED-7CA1147973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f7800f-77e3-45c8-bfc6-c0c96ed8c4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502</TotalTime>
  <Words>303</Words>
  <Application>Microsoft Office PowerPoint</Application>
  <PresentationFormat>Widescreen</PresentationFormat>
  <Paragraphs>47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Exo 2 Light</vt:lpstr>
      <vt:lpstr>Exo Medium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Faisal Zamil</dc:creator>
  <cp:lastModifiedBy>Nita Ryan Purbosari</cp:lastModifiedBy>
  <cp:revision>71</cp:revision>
  <dcterms:created xsi:type="dcterms:W3CDTF">2021-07-30T06:36:29Z</dcterms:created>
  <dcterms:modified xsi:type="dcterms:W3CDTF">2022-09-14T08:22:54Z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0x010100081751280E978749A66AF843B377C38F</vt:lpwstr>
  </property>
</Properties>
</file>