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65" r:id="rId14"/>
    <p:sldId id="272" r:id="rId15"/>
    <p:sldId id="273" r:id="rId16"/>
    <p:sldId id="258" r:id="rId17"/>
    <p:sldId id="274" r:id="rId18"/>
    <p:sldId id="260" r:id="rId19"/>
    <p:sldId id="275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8" y="-9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09987"/>
            <a:ext cx="7772400" cy="685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4730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7A4C-BB11-42BA-A7C9-0FE00FF3D1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1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1"/>
            <a:ext cx="6419056" cy="3394472"/>
          </a:xfrm>
        </p:spPr>
        <p:txBody>
          <a:bodyPr/>
          <a:lstStyle/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7A4C-BB11-42BA-A7C9-0FE00FF3D1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2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9542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63639"/>
            <a:ext cx="8229600" cy="30309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7A4C-BB11-42BA-A7C9-0FE00FF3D1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7A4C-BB11-42BA-A7C9-0FE00FF3D15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48DC3-AF38-43E8-BE59-9E15DD7A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4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inta.ristekbrin.go.id/assets/files/RegisterSinta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lp3.itera.ac.id/2018/01/tips-cepat-verifikasi-akun-sint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inta.ristekbrin.go.id/affiliations/detail?id=3557&amp;view=overvi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inta.ristekbrin.go.id/assets/files/Presentasi_Menristek_Sinta2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PEMBUATAN AKUN SINTA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Fiqru</a:t>
            </a:r>
            <a:r>
              <a:rPr lang="en-US" dirty="0" smtClean="0"/>
              <a:t> </a:t>
            </a:r>
            <a:r>
              <a:rPr lang="en-US" dirty="0" err="1" smtClean="0"/>
              <a:t>Mafar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496" y="4498826"/>
            <a:ext cx="3995936" cy="593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Webinar: Branding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SINTA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355976" y="4443958"/>
            <a:ext cx="4752528" cy="593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Diselenggarakan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Perpustakaan</a:t>
            </a:r>
            <a:r>
              <a:rPr lang="en-US" sz="1800" dirty="0" smtClean="0"/>
              <a:t> IAIN </a:t>
            </a:r>
            <a:r>
              <a:rPr lang="en-US" sz="1800" dirty="0" err="1" smtClean="0"/>
              <a:t>Jember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Senin</a:t>
            </a:r>
            <a:r>
              <a:rPr lang="en-US" sz="1800" dirty="0" smtClean="0"/>
              <a:t> 06 </a:t>
            </a:r>
            <a:r>
              <a:rPr lang="en-US" sz="1800" dirty="0" err="1" smtClean="0"/>
              <a:t>Juli</a:t>
            </a:r>
            <a:r>
              <a:rPr lang="en-US" sz="1800" dirty="0" smtClean="0"/>
              <a:t>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43212"/>
            <a:ext cx="90730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3" r="42989" b="45747"/>
          <a:stretch/>
        </p:blipFill>
        <p:spPr bwMode="auto">
          <a:xfrm>
            <a:off x="1935204" y="500792"/>
            <a:ext cx="6741252" cy="31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25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8" r="1724" b="5471"/>
          <a:stretch/>
        </p:blipFill>
        <p:spPr bwMode="auto">
          <a:xfrm>
            <a:off x="1835696" y="483518"/>
            <a:ext cx="7192962" cy="381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5148" r="30689" b="60093"/>
          <a:stretch/>
        </p:blipFill>
        <p:spPr bwMode="auto">
          <a:xfrm>
            <a:off x="2020266" y="555526"/>
            <a:ext cx="7123734" cy="237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0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pengarang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r>
              <a:rPr lang="en-US" dirty="0" smtClean="0"/>
              <a:t> (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,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penelitian</a:t>
            </a:r>
            <a:r>
              <a:rPr lang="en-US" dirty="0" smtClean="0"/>
              <a:t>, </a:t>
            </a:r>
            <a:r>
              <a:rPr lang="en-US" dirty="0" err="1" smtClean="0"/>
              <a:t>pengabdian</a:t>
            </a:r>
            <a:r>
              <a:rPr lang="en-US" dirty="0" smtClean="0"/>
              <a:t>,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3" r="1905" b="21840"/>
          <a:stretch/>
        </p:blipFill>
        <p:spPr bwMode="auto">
          <a:xfrm>
            <a:off x="107504" y="483518"/>
            <a:ext cx="9036496" cy="409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04248" y="483518"/>
            <a:ext cx="72008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4011909"/>
            <a:ext cx="6419056" cy="582713"/>
          </a:xfrm>
        </p:spPr>
        <p:txBody>
          <a:bodyPr>
            <a:normAutofit/>
          </a:bodyPr>
          <a:lstStyle/>
          <a:p>
            <a:r>
              <a:rPr lang="en-US" sz="900" dirty="0" err="1" smtClean="0"/>
              <a:t>Sumber</a:t>
            </a:r>
            <a:r>
              <a:rPr lang="en-US" sz="900" dirty="0" smtClean="0"/>
              <a:t>” </a:t>
            </a:r>
            <a:r>
              <a:rPr lang="en-US" sz="900" dirty="0">
                <a:hlinkClick r:id="rId2"/>
              </a:rPr>
              <a:t>http://sinta.ristekbrin.go.id/assets/files/RegisterSinta.pdf</a:t>
            </a:r>
            <a:endParaRPr lang="en-US" sz="9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1" y="411510"/>
            <a:ext cx="9054702" cy="31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35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 r="2069" b="8414"/>
          <a:stretch/>
        </p:blipFill>
        <p:spPr bwMode="auto">
          <a:xfrm>
            <a:off x="251520" y="483518"/>
            <a:ext cx="8608700" cy="4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9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Verifikasi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Google Scholar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yang di </a:t>
            </a:r>
            <a:r>
              <a:rPr lang="en-US" dirty="0" err="1" smtClean="0"/>
              <a:t>profil</a:t>
            </a:r>
            <a:r>
              <a:rPr lang="en-US" dirty="0" smtClean="0"/>
              <a:t> GS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4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Tips: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diverifikasi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79712" y="4731990"/>
            <a:ext cx="6419056" cy="291479"/>
          </a:xfrm>
        </p:spPr>
        <p:txBody>
          <a:bodyPr>
            <a:normAutofit/>
          </a:bodyPr>
          <a:lstStyle/>
          <a:p>
            <a:r>
              <a:rPr lang="en-US" sz="1000" dirty="0" err="1" smtClean="0"/>
              <a:t>Sumber</a:t>
            </a:r>
            <a:r>
              <a:rPr lang="en-US" sz="1000" dirty="0" smtClean="0"/>
              <a:t>: </a:t>
            </a:r>
            <a:r>
              <a:rPr lang="en-US" sz="1000" dirty="0">
                <a:hlinkClick r:id="rId2"/>
              </a:rPr>
              <a:t>http://lp3.itera.ac.id/2018/01/tips-cepat-verifikasi-akun-sinta/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31590"/>
            <a:ext cx="2304254" cy="337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Afiliasi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35494" r="4827" b="4368"/>
          <a:stretch/>
        </p:blipFill>
        <p:spPr bwMode="auto">
          <a:xfrm>
            <a:off x="2267744" y="1023643"/>
            <a:ext cx="4297008" cy="400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33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CITA-CITA MULIA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membangun</a:t>
            </a:r>
            <a:r>
              <a:rPr lang="en-US" sz="6000" dirty="0"/>
              <a:t> Science and Technology Index yang </a:t>
            </a:r>
            <a:r>
              <a:rPr lang="en-US" sz="6000" dirty="0" err="1"/>
              <a:t>handal</a:t>
            </a:r>
            <a:r>
              <a:rPr lang="en-US" sz="6000" dirty="0"/>
              <a:t> </a:t>
            </a:r>
            <a:r>
              <a:rPr lang="en-US" sz="6000" dirty="0" err="1"/>
              <a:t>dan</a:t>
            </a:r>
            <a:r>
              <a:rPr lang="en-US" sz="6000" dirty="0"/>
              <a:t> </a:t>
            </a:r>
            <a:r>
              <a:rPr lang="en-US" sz="6000" dirty="0" err="1"/>
              <a:t>terpercaya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36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6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4587974"/>
            <a:ext cx="6419056" cy="366689"/>
          </a:xfrm>
        </p:spPr>
        <p:txBody>
          <a:bodyPr>
            <a:normAutofit/>
          </a:bodyPr>
          <a:lstStyle/>
          <a:p>
            <a:r>
              <a:rPr lang="en-US" sz="900" dirty="0" err="1" smtClean="0"/>
              <a:t>Sumber</a:t>
            </a:r>
            <a:r>
              <a:rPr lang="en-US" sz="900" dirty="0" smtClean="0"/>
              <a:t>: </a:t>
            </a:r>
            <a:r>
              <a:rPr lang="en-US" sz="900" dirty="0">
                <a:hlinkClick r:id="rId2"/>
              </a:rPr>
              <a:t>http://sinta.ristekbrin.go.id/affiliations/detail?id=3557&amp;view=overview</a:t>
            </a:r>
            <a:endParaRPr lang="en-US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9" r="1610" b="4551"/>
          <a:stretch/>
        </p:blipFill>
        <p:spPr bwMode="auto">
          <a:xfrm>
            <a:off x="1979712" y="267494"/>
            <a:ext cx="6747392" cy="364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7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5341"/>
            <a:ext cx="8229600" cy="294681"/>
          </a:xfrm>
        </p:spPr>
        <p:txBody>
          <a:bodyPr>
            <a:normAutofit/>
          </a:bodyPr>
          <a:lstStyle/>
          <a:p>
            <a:r>
              <a:rPr lang="en-US" sz="1000" dirty="0" err="1" smtClean="0"/>
              <a:t>Sumber</a:t>
            </a:r>
            <a:r>
              <a:rPr lang="en-US" sz="1000" dirty="0" smtClean="0"/>
              <a:t>: </a:t>
            </a:r>
            <a:r>
              <a:rPr lang="en-US" sz="1000" dirty="0">
                <a:hlinkClick r:id="rId2"/>
              </a:rPr>
              <a:t>http://sinta.ristekbrin.go.id/assets/files/Presentasi_Menristek_Sinta2.pdf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t="22069" r="14942" b="10621"/>
          <a:stretch/>
        </p:blipFill>
        <p:spPr bwMode="auto">
          <a:xfrm>
            <a:off x="2084707" y="1059582"/>
            <a:ext cx="4763830" cy="352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0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Scholar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Mengindeks</a:t>
            </a:r>
            <a:r>
              <a:rPr lang="en-US" dirty="0"/>
              <a:t> database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yang </a:t>
            </a:r>
            <a:r>
              <a:rPr lang="en-US" dirty="0" err="1"/>
              <a:t>tersimpan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maya</a:t>
            </a:r>
            <a:r>
              <a:rPr lang="en-US" dirty="0"/>
              <a:t>. </a:t>
            </a:r>
            <a:r>
              <a:rPr lang="en-US" dirty="0" err="1"/>
              <a:t>Visibilitas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Google Scholar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tolok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/</a:t>
            </a:r>
            <a:r>
              <a:rPr lang="en-US" dirty="0" err="1"/>
              <a:t>peneliti</a:t>
            </a:r>
            <a:r>
              <a:rPr lang="en-US" dirty="0"/>
              <a:t>.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visibilitasnya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kontribusinya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pemeringkatan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webometrics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Scholar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https://scholar.google.com/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11218" r="19081" b="38207"/>
          <a:stretch/>
        </p:blipFill>
        <p:spPr bwMode="auto">
          <a:xfrm>
            <a:off x="1962775" y="699542"/>
            <a:ext cx="7151744" cy="282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67744" y="699542"/>
            <a:ext cx="72008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3" r="41264" b="20553"/>
          <a:stretch/>
        </p:blipFill>
        <p:spPr bwMode="auto">
          <a:xfrm>
            <a:off x="2123729" y="267494"/>
            <a:ext cx="6472002" cy="464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0" r="13679" b="15034"/>
          <a:stretch/>
        </p:blipFill>
        <p:spPr bwMode="auto">
          <a:xfrm>
            <a:off x="2051720" y="411510"/>
            <a:ext cx="6665138" cy="35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682381"/>
      </p:ext>
    </p:extLst>
  </p:cSld>
  <p:clrMapOvr>
    <a:masterClrMapping/>
  </p:clrMapOvr>
</p:sld>
</file>

<file path=ppt/theme/theme1.xml><?xml version="1.0" encoding="utf-8"?>
<a:theme xmlns:a="http://schemas.openxmlformats.org/drawingml/2006/main" name="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148</Words>
  <Application>Microsoft Office PowerPoint</Application>
  <PresentationFormat>On-screen Show (16:9)</PresentationFormat>
  <Paragraphs>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14</vt:lpstr>
      <vt:lpstr>PEMBUATAN AKUN SINTA</vt:lpstr>
      <vt:lpstr>CITA-CITA MULIA</vt:lpstr>
      <vt:lpstr>Title</vt:lpstr>
      <vt:lpstr>PowerPoint Presentation</vt:lpstr>
      <vt:lpstr>Google Scholar</vt:lpstr>
      <vt:lpstr>Google Scholar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SINTA</vt:lpstr>
      <vt:lpstr>PowerPoint Presentation</vt:lpstr>
      <vt:lpstr>PowerPoint Presentation</vt:lpstr>
      <vt:lpstr>PowerPoint Presentation</vt:lpstr>
      <vt:lpstr>Tips Belum Verifikasi</vt:lpstr>
      <vt:lpstr>Tips: belum diverifikasi</vt:lpstr>
      <vt:lpstr>Tips Merubah Afiliasi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Eric Vadeboncoeur</dc:creator>
  <cp:lastModifiedBy>Lenovo</cp:lastModifiedBy>
  <cp:revision>6</cp:revision>
  <dcterms:created xsi:type="dcterms:W3CDTF">2018-09-19T02:25:19Z</dcterms:created>
  <dcterms:modified xsi:type="dcterms:W3CDTF">2020-07-06T01:50:28Z</dcterms:modified>
</cp:coreProperties>
</file>